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570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9168323" cy="10287000"/>
          </a:xfrm>
          <a:custGeom>
            <a:avLst/>
            <a:gdLst/>
            <a:ahLst/>
            <a:cxnLst/>
            <a:rect r="r" b="b" t="t" l="l"/>
            <a:pathLst>
              <a:path h="10287000" w="19168323">
                <a:moveTo>
                  <a:pt x="0" y="0"/>
                </a:moveTo>
                <a:lnTo>
                  <a:pt x="19168323" y="0"/>
                </a:lnTo>
                <a:lnTo>
                  <a:pt x="1916832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570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7182" y="-61772"/>
            <a:ext cx="17093636" cy="10348772"/>
          </a:xfrm>
          <a:custGeom>
            <a:avLst/>
            <a:gdLst/>
            <a:ahLst/>
            <a:cxnLst/>
            <a:rect r="r" b="b" t="t" l="l"/>
            <a:pathLst>
              <a:path h="10348772" w="17093636">
                <a:moveTo>
                  <a:pt x="0" y="0"/>
                </a:moveTo>
                <a:lnTo>
                  <a:pt x="17093636" y="0"/>
                </a:lnTo>
                <a:lnTo>
                  <a:pt x="17093636" y="10348772"/>
                </a:lnTo>
                <a:lnTo>
                  <a:pt x="0" y="103487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570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4552" y="0"/>
            <a:ext cx="16958895" cy="10267198"/>
          </a:xfrm>
          <a:custGeom>
            <a:avLst/>
            <a:gdLst/>
            <a:ahLst/>
            <a:cxnLst/>
            <a:rect r="r" b="b" t="t" l="l"/>
            <a:pathLst>
              <a:path h="10267198" w="16958895">
                <a:moveTo>
                  <a:pt x="0" y="0"/>
                </a:moveTo>
                <a:lnTo>
                  <a:pt x="16958896" y="0"/>
                </a:lnTo>
                <a:lnTo>
                  <a:pt x="16958896" y="10267198"/>
                </a:lnTo>
                <a:lnTo>
                  <a:pt x="0" y="10267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570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4682" y="34196"/>
            <a:ext cx="16878636" cy="10218608"/>
          </a:xfrm>
          <a:custGeom>
            <a:avLst/>
            <a:gdLst/>
            <a:ahLst/>
            <a:cxnLst/>
            <a:rect r="r" b="b" t="t" l="l"/>
            <a:pathLst>
              <a:path h="10218608" w="16878636">
                <a:moveTo>
                  <a:pt x="0" y="0"/>
                </a:moveTo>
                <a:lnTo>
                  <a:pt x="16878636" y="0"/>
                </a:lnTo>
                <a:lnTo>
                  <a:pt x="16878636" y="10218608"/>
                </a:lnTo>
                <a:lnTo>
                  <a:pt x="0" y="10218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DAF0MOTIIbk</dc:identifier>
  <dcterms:modified xsi:type="dcterms:W3CDTF">2011-08-01T06:04:30Z</dcterms:modified>
  <cp:revision>1</cp:revision>
  <dc:title>Collections</dc:title>
</cp:coreProperties>
</file>

<file path=docProps/thumbnail.jpeg>
</file>